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6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9" autoAdjust="0"/>
  </p:normalViewPr>
  <p:slideViewPr>
    <p:cSldViewPr>
      <p:cViewPr varScale="1">
        <p:scale>
          <a:sx n="61" d="100"/>
          <a:sy n="61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C3ACE-0D54-4BE6-B5ED-681EEE0AF320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54E2A-65F9-45D5-A552-31345E681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say: in STEM (Science,</a:t>
            </a:r>
            <a:r>
              <a:rPr lang="en-US" baseline="0" dirty="0" smtClean="0"/>
              <a:t> Technology, Engineering, Math)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0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pathway to learning;</a:t>
            </a:r>
            <a:r>
              <a:rPr lang="en-US" baseline="0" dirty="0" smtClean="0"/>
              <a:t> What teachers are doing (constructivism)</a:t>
            </a:r>
          </a:p>
          <a:p>
            <a:r>
              <a:rPr lang="en-US" baseline="0" dirty="0" smtClean="0"/>
              <a:t>Information: Vanderbilt Scientist, Reading Clinic, Science Museum, Mentors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47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processing: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EiE</a:t>
            </a:r>
            <a:r>
              <a:rPr lang="en-US" baseline="0" dirty="0" smtClean="0"/>
              <a:t> kits, Scientific Method, Science Kits, Engineering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15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results: what others see</a:t>
            </a:r>
            <a:r>
              <a:rPr lang="en-US" baseline="0" dirty="0" smtClean="0"/>
              <a:t> and hear; the skills developed.</a:t>
            </a:r>
          </a:p>
          <a:p>
            <a:r>
              <a:rPr lang="en-US" baseline="0" dirty="0" smtClean="0"/>
              <a:t>Reward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9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Bringing it altogether;</a:t>
            </a:r>
            <a:r>
              <a:rPr lang="en-US" baseline="0" dirty="0" smtClean="0"/>
              <a:t> impact students</a:t>
            </a:r>
          </a:p>
          <a:p>
            <a:r>
              <a:rPr lang="en-US" baseline="0" dirty="0" smtClean="0"/>
              <a:t>Variation of sizes; but same instruction: oneness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60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the information is disseminated</a:t>
            </a:r>
            <a:r>
              <a:rPr lang="en-US" baseline="0" dirty="0" smtClean="0"/>
              <a:t> among students, staff, community, and parents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0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Mrs.</a:t>
            </a:r>
            <a:r>
              <a:rPr lang="en-US" baseline="0" dirty="0" smtClean="0"/>
              <a:t> Chen-Kelley presents </a:t>
            </a:r>
          </a:p>
          <a:p>
            <a:r>
              <a:rPr lang="en-US" baseline="0" dirty="0" smtClean="0"/>
              <a:t>What tools (as the media specialist) to cultivate the STEM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Diane</a:t>
            </a:r>
            <a:r>
              <a:rPr lang="en-US" baseline="0" dirty="0" smtClean="0"/>
              <a:t> will share the reading connection to STEM: how you came up with the title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Starts with a seed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sow</a:t>
            </a:r>
            <a:r>
              <a:rPr lang="en-US" baseline="0" dirty="0" smtClean="0"/>
              <a:t> many seeds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Brinson: Systemic</a:t>
            </a:r>
            <a:r>
              <a:rPr lang="en-US" baseline="0" dirty="0" smtClean="0"/>
              <a:t> Reforms; part on grant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8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STEM</a:t>
            </a:r>
            <a:r>
              <a:rPr lang="en-US" baseline="0" dirty="0" smtClean="0"/>
              <a:t> instructors cultivate the soil which is the climate; with hands-on experiences (buy-in)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7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Brinson: 3</a:t>
            </a:r>
            <a:r>
              <a:rPr lang="en-US" baseline="0" dirty="0" smtClean="0"/>
              <a:t> types of inquiry</a:t>
            </a:r>
          </a:p>
          <a:p>
            <a:r>
              <a:rPr lang="en-US" baseline="0" dirty="0" smtClean="0"/>
              <a:t>We bring the seeds to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4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CCSS (Common Core State Standards) Next</a:t>
            </a:r>
            <a:r>
              <a:rPr lang="en-US" baseline="0" dirty="0" smtClean="0"/>
              <a:t> Generation Science Standards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PBL-</a:t>
            </a:r>
            <a:r>
              <a:rPr lang="en-US" baseline="0" dirty="0" smtClean="0"/>
              <a:t> 8 essential elements</a:t>
            </a:r>
          </a:p>
          <a:p>
            <a:r>
              <a:rPr lang="en-US" baseline="0" dirty="0" smtClean="0"/>
              <a:t>Entry Event; project Overview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54E2A-65F9-45D5-A552-31345E681C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D495BF-F3D8-4501-B51D-7CE10EA23CF8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694C7F-E13A-477D-8558-2A9A3EAEA4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nimoto.com/play/s0n4aG6aqWmArcveEPonCw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cstem.weebly.com/" TargetMode="External"/><Relationship Id="rId2" Type="http://schemas.openxmlformats.org/officeDocument/2006/relationships/hyperlink" Target="http://www.practicallyparadise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Sprouting Readers through STEM!!!!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Mrs. Diane Chen-Kelly</a:t>
            </a:r>
          </a:p>
          <a:p>
            <a:r>
              <a:rPr lang="en-US" dirty="0" smtClean="0"/>
              <a:t>Ms. Lakisha Brinson</a:t>
            </a:r>
          </a:p>
          <a:p>
            <a:r>
              <a:rPr lang="en-US" dirty="0" smtClean="0"/>
              <a:t>Dr. Regina 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"/>
            <a:ext cx="8183880" cy="1051560"/>
          </a:xfrm>
        </p:spPr>
        <p:txBody>
          <a:bodyPr/>
          <a:lstStyle/>
          <a:p>
            <a:r>
              <a:rPr lang="en-US" dirty="0" smtClean="0"/>
              <a:t>Creating the climate</a:t>
            </a:r>
            <a:endParaRPr lang="en-US" dirty="0"/>
          </a:p>
        </p:txBody>
      </p:sp>
      <p:pic>
        <p:nvPicPr>
          <p:cNvPr id="5133" name="Picture 13" descr="C:\Documents and Settings\lmbrinson\Local Settings\Temporary Internet Files\Content.IE5\PC6CCH01\MP9004221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6035"/>
            <a:ext cx="5869632" cy="37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Seeds of Inquiry Based Instruction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6900" y="1305342"/>
            <a:ext cx="807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ＭＳ Ｐゴシック" charset="-128"/>
              </a:rPr>
              <a:t>Structured Inquiry- </a:t>
            </a:r>
            <a:r>
              <a:rPr lang="en-US" dirty="0">
                <a:ea typeface="ＭＳ Ｐゴシック" charset="-128"/>
              </a:rPr>
              <a:t>the facilitator gives participants a hands-on problem to investigate, and the methods and materials to use for the investigation but not the expected outcomes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endParaRPr lang="en-US" dirty="0" smtClean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endParaRPr lang="en-US" dirty="0">
              <a:ea typeface="ＭＳ Ｐゴシック" charset="-128"/>
            </a:endParaRPr>
          </a:p>
          <a:p>
            <a:r>
              <a:rPr lang="en-US" b="1" dirty="0">
                <a:ea typeface="ＭＳ Ｐゴシック" charset="-128"/>
              </a:rPr>
              <a:t>Guided Inquiry- </a:t>
            </a:r>
            <a:r>
              <a:rPr lang="en-US" dirty="0">
                <a:ea typeface="ＭＳ Ｐゴシック" charset="-128"/>
              </a:rPr>
              <a:t>The facilitator gives participants only the problem to investigate and the materials to use for the investigation.</a:t>
            </a:r>
          </a:p>
          <a:p>
            <a:endParaRPr lang="en-US" b="1" dirty="0" smtClean="0">
              <a:ea typeface="ＭＳ Ｐゴシック" charset="-128"/>
            </a:endParaRPr>
          </a:p>
          <a:p>
            <a:endParaRPr lang="en-US" b="1" dirty="0" smtClean="0">
              <a:ea typeface="ＭＳ Ｐゴシック" charset="-128"/>
            </a:endParaRPr>
          </a:p>
          <a:p>
            <a:endParaRPr lang="en-US" b="1" dirty="0">
              <a:ea typeface="ＭＳ Ｐゴシック" charset="-128"/>
            </a:endParaRPr>
          </a:p>
          <a:p>
            <a:r>
              <a:rPr lang="en-US" b="1" dirty="0" smtClean="0">
                <a:ea typeface="ＭＳ Ｐゴシック" charset="-128"/>
              </a:rPr>
              <a:t>Open </a:t>
            </a:r>
            <a:r>
              <a:rPr lang="en-US" b="1" dirty="0">
                <a:ea typeface="ＭＳ Ｐゴシック" charset="-128"/>
              </a:rPr>
              <a:t>Inquiry- </a:t>
            </a:r>
            <a:r>
              <a:rPr lang="en-US" dirty="0">
                <a:ea typeface="ＭＳ Ｐゴシック" charset="-128"/>
              </a:rPr>
              <a:t>Participants determine the questions to investigate, procedures to address their questions, date to generate and what the data means.</a:t>
            </a:r>
          </a:p>
        </p:txBody>
      </p:sp>
    </p:spTree>
    <p:extLst>
      <p:ext uri="{BB962C8B-B14F-4D97-AF65-F5344CB8AC3E}">
        <p14:creationId xmlns:p14="http://schemas.microsoft.com/office/powerpoint/2010/main" val="295307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/>
          <a:lstStyle/>
          <a:p>
            <a:r>
              <a:rPr lang="en-US" dirty="0" smtClean="0"/>
              <a:t>ROOTS</a:t>
            </a:r>
            <a:endParaRPr lang="en-US" dirty="0"/>
          </a:p>
        </p:txBody>
      </p:sp>
      <p:pic>
        <p:nvPicPr>
          <p:cNvPr id="6151" name="Picture 7" descr="C:\Documents and Settings\lmbrinson\Local Settings\Temporary Internet Files\Content.IE5\H0KHOL5P\MP90043177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867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/>
          <a:lstStyle/>
          <a:p>
            <a:r>
              <a:rPr lang="en-US" dirty="0" smtClean="0"/>
              <a:t>Sprouts</a:t>
            </a:r>
            <a:endParaRPr lang="en-US" dirty="0"/>
          </a:p>
        </p:txBody>
      </p:sp>
      <p:pic>
        <p:nvPicPr>
          <p:cNvPr id="1026" name="Picture 2" descr="C:\Documents and Settings\lmbrinson\Local Settings\Temporary Internet Files\Content.IE5\PC6CCH01\MP90040655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34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3733800" cy="2788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"/>
            <a:ext cx="3653822" cy="2729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22" y="3733800"/>
            <a:ext cx="3733800" cy="2788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9" y="464554"/>
            <a:ext cx="3653822" cy="27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5330"/>
            <a:ext cx="8183880" cy="1051560"/>
          </a:xfrm>
        </p:spPr>
        <p:txBody>
          <a:bodyPr/>
          <a:lstStyle/>
          <a:p>
            <a:r>
              <a:rPr lang="en-US" dirty="0" smtClean="0"/>
              <a:t>Stem</a:t>
            </a:r>
            <a:endParaRPr lang="en-US" dirty="0"/>
          </a:p>
        </p:txBody>
      </p:sp>
      <p:pic>
        <p:nvPicPr>
          <p:cNvPr id="2053" name="Picture 5" descr="C:\Documents and Settings\lmbrinson\Local Settings\Temporary Internet Files\Content.IE5\WYXRX3O1\MP9003989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183880" cy="990600"/>
          </a:xfrm>
        </p:spPr>
        <p:txBody>
          <a:bodyPr/>
          <a:lstStyle/>
          <a:p>
            <a:r>
              <a:rPr lang="en-US" dirty="0" smtClean="0"/>
              <a:t>Leaves</a:t>
            </a:r>
            <a:endParaRPr lang="en-US" dirty="0"/>
          </a:p>
        </p:txBody>
      </p:sp>
      <p:pic>
        <p:nvPicPr>
          <p:cNvPr id="3082" name="Picture 10" descr="C:\Documents and Settings\lmbrinson\Local Settings\Temporary Internet Files\Content.IE5\0S6WQACG\MP90043891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008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dirty="0" smtClean="0"/>
              <a:t>Flower</a:t>
            </a:r>
            <a:endParaRPr lang="en-US" dirty="0"/>
          </a:p>
        </p:txBody>
      </p:sp>
      <p:pic>
        <p:nvPicPr>
          <p:cNvPr id="4098" name="Picture 2" descr="C:\Documents and Settings\lmbrinson\Local Settings\Temporary Internet Files\Content.IE5\WYXRX3O1\MP90044218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44" y="1425262"/>
            <a:ext cx="5183746" cy="446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</p:spPr>
        <p:txBody>
          <a:bodyPr/>
          <a:lstStyle/>
          <a:p>
            <a:r>
              <a:rPr lang="en-US" dirty="0" smtClean="0"/>
              <a:t>Garden</a:t>
            </a:r>
            <a:endParaRPr lang="en-US" dirty="0"/>
          </a:p>
        </p:txBody>
      </p:sp>
      <p:pic>
        <p:nvPicPr>
          <p:cNvPr id="5158" name="Picture 38" descr="C:\Documents and Settings\lmbrinson\Local Settings\Temporary Internet Files\Content.IE5\H0KHOL5P\MP9004278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00801" cy="41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lmbrinson\Local Settings\Temporary Internet Files\Content.IE5\PC6CCH01\MP900430857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337828" cy="46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75793" y="457200"/>
            <a:ext cx="7772400" cy="121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Hattie Cotton STEM Magnet Elementary School</a:t>
            </a:r>
            <a:endParaRPr lang="en-US" sz="3200" dirty="0"/>
          </a:p>
        </p:txBody>
      </p:sp>
      <p:pic>
        <p:nvPicPr>
          <p:cNvPr id="3074" name="Picture 2" descr="C:\Documents and Settings\lmbrinson\Local Settings\Temporary Internet Files\Content.IE5\WYXRX3O1\MP900439475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400800" cy="42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8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6161" name="Picture 17" descr="C:\Documents and Settings\lmbrinson\Local Settings\Temporary Internet Files\Content.IE5\WYXRX3O1\MP900424364[2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524000"/>
            <a:ext cx="5181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1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Motto: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Where the best </a:t>
            </a:r>
            <a:r>
              <a:rPr lang="en-US" sz="4400" dirty="0" smtClean="0"/>
              <a:t>BECOME</a:t>
            </a:r>
            <a:r>
              <a:rPr lang="en-US" dirty="0" smtClean="0"/>
              <a:t> better!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smtClean="0"/>
              <a:t>READ, READ, READ</a:t>
            </a:r>
            <a:endParaRPr lang="en-US" sz="5400" dirty="0"/>
          </a:p>
        </p:txBody>
      </p:sp>
      <p:pic>
        <p:nvPicPr>
          <p:cNvPr id="1026" name="Picture 2" descr="C:\Documents and Settings\lmbrinson\Local Settings\Temporary Internet Files\Content.IE5\0S6WQACG\MP90043949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66" y="762000"/>
            <a:ext cx="5562600" cy="42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9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88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Sprouting Readers through STEM!!!!</a:t>
            </a:r>
          </a:p>
        </p:txBody>
      </p:sp>
      <p:pic>
        <p:nvPicPr>
          <p:cNvPr id="2050" name="Picture 2" descr="C:\Documents and Settings\lmbrinson\Local Settings\Temporary Internet Files\Content.IE5\H0KHOL5P\MM90023627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52762"/>
            <a:ext cx="2447925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mbrinson\Local Settings\Temporary Internet Files\Content.IE5\JORJ9GKS\MP9004487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mbrinson\Local Settings\Temporary Internet Files\Content.IE5\BKVFRWFB\MP90044436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385"/>
            <a:ext cx="9144000" cy="60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/>
          <a:lstStyle/>
          <a:p>
            <a:r>
              <a:rPr lang="en-US" dirty="0" smtClean="0"/>
              <a:t>Systemic Reforms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47800"/>
            <a:ext cx="8183880" cy="45689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1400" dirty="0"/>
          </a:p>
          <a:p>
            <a:pPr lvl="0"/>
            <a:r>
              <a:rPr lang="en-US" dirty="0"/>
              <a:t>Differentiated Learning</a:t>
            </a:r>
            <a:endParaRPr lang="en-US" sz="1400" dirty="0"/>
          </a:p>
          <a:p>
            <a:pPr lvl="0"/>
            <a:r>
              <a:rPr lang="en-US" dirty="0"/>
              <a:t> Inquiry-based Learning</a:t>
            </a:r>
            <a:endParaRPr lang="en-US" sz="1400" dirty="0"/>
          </a:p>
          <a:p>
            <a:pPr lvl="0"/>
            <a:r>
              <a:rPr lang="en-US" dirty="0"/>
              <a:t>Project Based Learning</a:t>
            </a:r>
            <a:endParaRPr lang="en-US" sz="1400" dirty="0"/>
          </a:p>
          <a:p>
            <a:pPr lvl="0"/>
            <a:r>
              <a:rPr lang="en-US" dirty="0"/>
              <a:t>Curriculum Development </a:t>
            </a:r>
            <a:endParaRPr lang="en-US" sz="1400" dirty="0"/>
          </a:p>
          <a:p>
            <a:pPr lvl="0"/>
            <a:r>
              <a:rPr lang="en-US" dirty="0"/>
              <a:t>Engineering is Elementary</a:t>
            </a:r>
            <a:endParaRPr lang="en-US" sz="1400" dirty="0"/>
          </a:p>
          <a:p>
            <a:pPr lvl="1"/>
            <a:r>
              <a:rPr lang="en-US" dirty="0"/>
              <a:t>Understanding by Design</a:t>
            </a:r>
            <a:endParaRPr lang="en-US" sz="1200" dirty="0"/>
          </a:p>
          <a:p>
            <a:pPr lvl="0"/>
            <a:r>
              <a:rPr lang="en-US" dirty="0"/>
              <a:t>Balanced Literacy</a:t>
            </a:r>
            <a:endParaRPr lang="en-US" sz="1400" dirty="0"/>
          </a:p>
          <a:p>
            <a:pPr lvl="0"/>
            <a:r>
              <a:rPr lang="en-US" dirty="0"/>
              <a:t>Cooperative Learning</a:t>
            </a:r>
            <a:endParaRPr lang="en-US" sz="1400" dirty="0"/>
          </a:p>
          <a:p>
            <a:pPr lvl="0"/>
            <a:r>
              <a:rPr lang="en-US" dirty="0"/>
              <a:t>The 5 E’s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Resources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www.practicallyparadise.org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>
                <a:hlinkClick r:id="rId3"/>
              </a:rPr>
              <a:t>hcstem.weebly.com</a:t>
            </a:r>
            <a:r>
              <a:rPr lang="en-US" smtClean="0">
                <a:hlinkClick r:id="rId3"/>
              </a:rPr>
              <a:t>/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193</TotalTime>
  <Words>350</Words>
  <Application>Microsoft Office PowerPoint</Application>
  <PresentationFormat>On-screen Show (4:3)</PresentationFormat>
  <Paragraphs>78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Sprouting Readers through STEM!!!!</vt:lpstr>
      <vt:lpstr>Hattie Cotton STEM Magnet Elementary School</vt:lpstr>
      <vt:lpstr>Our Motto: </vt:lpstr>
      <vt:lpstr>READ, READ, READ</vt:lpstr>
      <vt:lpstr>PowerPoint Presentation</vt:lpstr>
      <vt:lpstr>PowerPoint Presentation</vt:lpstr>
      <vt:lpstr>PowerPoint Presentation</vt:lpstr>
      <vt:lpstr>Systemic Reforms</vt:lpstr>
      <vt:lpstr>Web Resources</vt:lpstr>
      <vt:lpstr>Creating the climate</vt:lpstr>
      <vt:lpstr>Seeds of Inquiry Based Instruction </vt:lpstr>
      <vt:lpstr>ROOTS</vt:lpstr>
      <vt:lpstr>Sprouts</vt:lpstr>
      <vt:lpstr>PowerPoint Presentation</vt:lpstr>
      <vt:lpstr>Stem</vt:lpstr>
      <vt:lpstr>Leaves</vt:lpstr>
      <vt:lpstr>Flower</vt:lpstr>
      <vt:lpstr>Garden</vt:lpstr>
      <vt:lpstr>PowerPoint Presentation</vt:lpstr>
      <vt:lpstr>Tools</vt:lpstr>
    </vt:vector>
  </TitlesOfParts>
  <Company>Metropolitan Nashville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Sprouting Readers through STEM!!!!</dc:title>
  <dc:creator>Brinson, Lakisha M (MNPS)</dc:creator>
  <cp:lastModifiedBy>Brinson, Lakisha M (MNPS)</cp:lastModifiedBy>
  <cp:revision>16</cp:revision>
  <dcterms:created xsi:type="dcterms:W3CDTF">2012-10-23T13:34:52Z</dcterms:created>
  <dcterms:modified xsi:type="dcterms:W3CDTF">2012-10-26T14:56:29Z</dcterms:modified>
</cp:coreProperties>
</file>